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60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12B5-7460-4FCB-BF2E-B5AD081790F9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7774-DF96-43EE-85BA-36C4E548E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096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12B5-7460-4FCB-BF2E-B5AD081790F9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7774-DF96-43EE-85BA-36C4E548E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47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12B5-7460-4FCB-BF2E-B5AD081790F9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7774-DF96-43EE-85BA-36C4E548E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19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12B5-7460-4FCB-BF2E-B5AD081790F9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7774-DF96-43EE-85BA-36C4E548E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09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12B5-7460-4FCB-BF2E-B5AD081790F9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7774-DF96-43EE-85BA-36C4E548E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188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12B5-7460-4FCB-BF2E-B5AD081790F9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7774-DF96-43EE-85BA-36C4E548E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72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12B5-7460-4FCB-BF2E-B5AD081790F9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7774-DF96-43EE-85BA-36C4E548E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43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12B5-7460-4FCB-BF2E-B5AD081790F9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7774-DF96-43EE-85BA-36C4E548E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53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12B5-7460-4FCB-BF2E-B5AD081790F9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7774-DF96-43EE-85BA-36C4E548E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275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12B5-7460-4FCB-BF2E-B5AD081790F9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7774-DF96-43EE-85BA-36C4E548E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504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12B5-7460-4FCB-BF2E-B5AD081790F9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7774-DF96-43EE-85BA-36C4E548E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4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312B5-7460-4FCB-BF2E-B5AD081790F9}" type="datetimeFigureOut">
              <a:rPr lang="en-GB" smtClean="0"/>
              <a:t>26/04/20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E7774-DF96-43EE-85BA-36C4E548E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32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Daily Phonics </a:t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 1 - Friday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Today we are learning a new grapheme ‘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 (sea)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Say the phoneme out loud and write the phoneme in the air.</a:t>
            </a:r>
          </a:p>
          <a:p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19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9326" y="836023"/>
            <a:ext cx="730213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 the following words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</a:p>
          <a:p>
            <a:pPr algn="ctr"/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heir</a:t>
            </a:r>
          </a:p>
          <a:p>
            <a:pPr algn="ctr"/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eople</a:t>
            </a:r>
          </a:p>
          <a:p>
            <a:pPr algn="ctr"/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ried</a:t>
            </a:r>
          </a:p>
          <a:p>
            <a:pPr algn="ctr"/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ried</a:t>
            </a:r>
          </a:p>
          <a:p>
            <a:pPr algn="ctr"/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team</a:t>
            </a:r>
          </a:p>
          <a:p>
            <a:pPr algn="ctr"/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ream</a:t>
            </a:r>
          </a:p>
          <a:p>
            <a:pPr algn="ctr"/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ream</a:t>
            </a:r>
          </a:p>
          <a:p>
            <a:pPr algn="ctr"/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you find the tricky words?</a:t>
            </a:r>
          </a:p>
        </p:txBody>
      </p:sp>
    </p:spTree>
    <p:extLst>
      <p:ext uri="{BB962C8B-B14F-4D97-AF65-F5344CB8AC3E}">
        <p14:creationId xmlns:p14="http://schemas.microsoft.com/office/powerpoint/2010/main" val="1355351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6183" y="1267097"/>
            <a:ext cx="851698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 the following sentences out loud.</a:t>
            </a:r>
          </a:p>
          <a:p>
            <a:endParaRPr lang="en-GB" sz="3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/>
          </a:p>
          <a:p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sit on a seat and read books near the sea.</a:t>
            </a:r>
          </a:p>
          <a:p>
            <a:endParaRPr lang="en-GB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a sheep repeat a bleat?</a:t>
            </a:r>
          </a:p>
          <a:p>
            <a:endParaRPr lang="en-GB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least we can have meat as a good treat.</a:t>
            </a:r>
          </a:p>
        </p:txBody>
      </p:sp>
    </p:spTree>
    <p:extLst>
      <p:ext uri="{BB962C8B-B14F-4D97-AF65-F5344CB8AC3E}">
        <p14:creationId xmlns:p14="http://schemas.microsoft.com/office/powerpoint/2010/main" val="3991834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0766" y="1554480"/>
            <a:ext cx="788996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down as many words as you can that have the new grapheme ‘</a:t>
            </a:r>
            <a:r>
              <a:rPr lang="en-GB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</a:t>
            </a:r>
            <a:r>
              <a:rPr lang="en-GB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</a:p>
          <a:p>
            <a:endParaRPr lang="en-GB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Look through your reading books.</a:t>
            </a:r>
          </a:p>
          <a:p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Look through the paper.</a:t>
            </a:r>
          </a:p>
          <a:p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Look for words when you are outside on your walk.</a:t>
            </a:r>
          </a:p>
          <a:p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Look through a dictionary.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346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8171" y="1214846"/>
            <a:ext cx="913093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a go at writing three sentences or saying three sentences of your own with words that have the new grapheme </a:t>
            </a:r>
          </a:p>
          <a:p>
            <a:pPr algn="ctr"/>
            <a:r>
              <a:rPr lang="en-GB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</a:t>
            </a:r>
            <a:r>
              <a:rPr lang="en-GB" sz="4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</a:t>
            </a:r>
            <a:r>
              <a:rPr lang="en-GB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 .</a:t>
            </a:r>
          </a:p>
          <a:p>
            <a:endParaRPr lang="en-GB" dirty="0"/>
          </a:p>
          <a:p>
            <a:pPr algn="ctr"/>
            <a:r>
              <a:rPr lang="en-GB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Good luck!! </a:t>
            </a:r>
            <a:endParaRPr lang="en-GB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Challenge: See if you can write or say five sentences.</a:t>
            </a:r>
            <a:endParaRPr lang="en-GB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635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169</Words>
  <Application>Microsoft Macintosh PowerPoint</Application>
  <PresentationFormat>Custom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Daily Phonics  Day 1 - Friday</vt:lpstr>
      <vt:lpstr>PowerPoint Presentation</vt:lpstr>
      <vt:lpstr>PowerPoint Presentation</vt:lpstr>
      <vt:lpstr>PowerPoint Presentation</vt:lpstr>
      <vt:lpstr>PowerPoint Presentation</vt:lpstr>
    </vt:vector>
  </TitlesOfParts>
  <Company>Warwickshire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Phonics  Day 1 - Monday</dc:title>
  <dc:creator>Michelle Smith</dc:creator>
  <cp:lastModifiedBy>Jo Green</cp:lastModifiedBy>
  <cp:revision>5</cp:revision>
  <dcterms:created xsi:type="dcterms:W3CDTF">2020-04-23T10:53:07Z</dcterms:created>
  <dcterms:modified xsi:type="dcterms:W3CDTF">2020-04-26T13:46:40Z</dcterms:modified>
</cp:coreProperties>
</file>