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62" r:id="rId2"/>
    <p:sldId id="263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6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80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3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7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86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4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1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0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9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2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0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9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1D10A-97F2-4C58-9AA6-CF4482E534B1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0DF07D4-A4E3-4B79-AC86-5475AFB2CF1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0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2027239" y="2930526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027239" y="512764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2152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2152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152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make and interpret a tally chart.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2152650" y="3467100"/>
            <a:ext cx="7886700" cy="23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draw a five bar gate tally.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count and write the total.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gather information using a tally.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9650" y="1378568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is a five bar gate tally. We use it to help us to count. It is easy to count large numbers using a tally by counting in fives.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9570" y="697113"/>
            <a:ext cx="13128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02811" y="3164259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921113" y="3164259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139415" y="3164259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57717" y="3164259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993877" y="5187297"/>
            <a:ext cx="5964964" cy="726739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watch how we make</a:t>
            </a:r>
            <a:br>
              <a:rPr lang="en-GB" dirty="0"/>
            </a:br>
            <a:r>
              <a:rPr lang="en-GB" dirty="0"/>
              <a:t>a five bar gate tally.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b="35535"/>
          <a:stretch/>
        </p:blipFill>
        <p:spPr>
          <a:xfrm>
            <a:off x="1524000" y="3846453"/>
            <a:ext cx="2852177" cy="3011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96" y="2211798"/>
            <a:ext cx="1021261" cy="1018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55" y="2220292"/>
            <a:ext cx="1021261" cy="10180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14" y="2228786"/>
            <a:ext cx="1021261" cy="10180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73" y="2237280"/>
            <a:ext cx="1021261" cy="10180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2700000">
            <a:off x="6041010" y="3192835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64" y="3404605"/>
            <a:ext cx="1021261" cy="101807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916255" y="3054475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7916255" y="3047175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16255" y="3039875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916255" y="3032575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7916255" y="3025275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1.94444E-6 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3.88889E-6 0.19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1983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2.77778E-6 0.198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11181 -0.1423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713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2"/>
          <a:stretch/>
        </p:blipFill>
        <p:spPr>
          <a:xfrm>
            <a:off x="2279650" y="1489550"/>
            <a:ext cx="7632700" cy="4604261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668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39570" y="697113"/>
            <a:ext cx="13128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79036"/>
            <a:ext cx="3793478" cy="412334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33966" y="1547621"/>
            <a:ext cx="2495372" cy="1755155"/>
          </a:xfrm>
          <a:prstGeom prst="wedgeEllipseCallou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bananas are there?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204461" y="3468629"/>
            <a:ext cx="1402419" cy="976060"/>
            <a:chOff x="626285" y="5025734"/>
            <a:chExt cx="3382422" cy="235410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6867331" y="2631513"/>
            <a:ext cx="1402419" cy="976060"/>
            <a:chOff x="626285" y="5025734"/>
            <a:chExt cx="3382422" cy="235410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5750522" y="3316601"/>
            <a:ext cx="1402419" cy="976060"/>
            <a:chOff x="626285" y="5025734"/>
            <a:chExt cx="3382422" cy="235410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6839785" y="3858490"/>
            <a:ext cx="1402419" cy="976060"/>
            <a:chOff x="626285" y="5025734"/>
            <a:chExt cx="3382422" cy="235410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7491686" y="1672615"/>
            <a:ext cx="1402419" cy="976060"/>
            <a:chOff x="626285" y="5025734"/>
            <a:chExt cx="3382422" cy="235410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8271585" y="2366912"/>
            <a:ext cx="1402419" cy="976060"/>
            <a:chOff x="626285" y="5025734"/>
            <a:chExt cx="3382422" cy="2354109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68" name="Group 67"/>
          <p:cNvGrpSpPr/>
          <p:nvPr/>
        </p:nvGrpSpPr>
        <p:grpSpPr>
          <a:xfrm>
            <a:off x="5887515" y="1788412"/>
            <a:ext cx="1402419" cy="976060"/>
            <a:chOff x="626285" y="5025734"/>
            <a:chExt cx="3382422" cy="2354109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5850112" y="498831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5855155" y="5525670"/>
            <a:ext cx="2555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are 35 bananas.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6266029" y="498702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88939" y="4985870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111849" y="4984712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0" name="Rectangle 9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534759" y="4983554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6" name="Rectangle 105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957669" y="4982396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12" name="Rectangle 11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380579" y="498123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18" name="Rectangle 11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88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9"/>
          <a:stretch/>
        </p:blipFill>
        <p:spPr>
          <a:xfrm>
            <a:off x="2279650" y="1479200"/>
            <a:ext cx="7632700" cy="4612036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668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39570" y="697113"/>
            <a:ext cx="13128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033966" y="1547621"/>
            <a:ext cx="2495372" cy="1755155"/>
          </a:xfrm>
          <a:prstGeom prst="wedgeEllipseCallou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flowers are there?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850112" y="498831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5855154" y="5525670"/>
            <a:ext cx="244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are 25 flowers.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6266029" y="498702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88939" y="4985870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111849" y="4984712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0" name="Rectangle 9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534759" y="4983554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6" name="Rectangle 105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3"/>
          <a:stretch/>
        </p:blipFill>
        <p:spPr>
          <a:xfrm>
            <a:off x="1668953" y="2916238"/>
            <a:ext cx="3637903" cy="39417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70473" y="1877763"/>
            <a:ext cx="1016234" cy="1440703"/>
            <a:chOff x="2073288" y="2845750"/>
            <a:chExt cx="3041634" cy="43120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6004897" y="3266128"/>
            <a:ext cx="1016234" cy="1440703"/>
            <a:chOff x="2073288" y="2845750"/>
            <a:chExt cx="3041634" cy="4312089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  <p:grpSp>
        <p:nvGrpSpPr>
          <p:cNvPr id="133" name="Group 132"/>
          <p:cNvGrpSpPr/>
          <p:nvPr/>
        </p:nvGrpSpPr>
        <p:grpSpPr>
          <a:xfrm>
            <a:off x="7403575" y="1877763"/>
            <a:ext cx="1016234" cy="1440703"/>
            <a:chOff x="2073288" y="2845750"/>
            <a:chExt cx="3041634" cy="4312089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8517088" y="2455242"/>
            <a:ext cx="1016234" cy="1440703"/>
            <a:chOff x="2073288" y="2845750"/>
            <a:chExt cx="3041634" cy="4312089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7474578" y="3407077"/>
            <a:ext cx="1016234" cy="1440703"/>
            <a:chOff x="2073288" y="2845750"/>
            <a:chExt cx="3041634" cy="4312089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6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/>
          <a:stretch/>
        </p:blipFill>
        <p:spPr>
          <a:xfrm>
            <a:off x="2279650" y="1479200"/>
            <a:ext cx="7632700" cy="461362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668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39570" y="697113"/>
            <a:ext cx="13128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5850112" y="498831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5855155" y="5525670"/>
            <a:ext cx="2361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are 15 apples.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6266029" y="498702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88939" y="4985870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9" b="23095"/>
          <a:stretch/>
        </p:blipFill>
        <p:spPr>
          <a:xfrm>
            <a:off x="1071077" y="1910838"/>
            <a:ext cx="3332856" cy="494716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33966" y="1547621"/>
            <a:ext cx="2495372" cy="1755155"/>
          </a:xfrm>
          <a:prstGeom prst="wedgeEllipseCallout">
            <a:avLst>
              <a:gd name="adj1" fmla="val -35559"/>
              <a:gd name="adj2" fmla="val 55197"/>
            </a:avLst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apples are there?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57396" y="1768978"/>
            <a:ext cx="1380130" cy="1660021"/>
            <a:chOff x="4899978" y="1479198"/>
            <a:chExt cx="2596928" cy="3123586"/>
          </a:xfrm>
        </p:grpSpPr>
        <p:grpSp>
          <p:nvGrpSpPr>
            <p:cNvPr id="14" name="Group 13"/>
            <p:cNvGrpSpPr/>
            <p:nvPr/>
          </p:nvGrpSpPr>
          <p:grpSpPr>
            <a:xfrm>
              <a:off x="5062255" y="2873308"/>
              <a:ext cx="2276139" cy="1292956"/>
              <a:chOff x="1941596" y="5091880"/>
              <a:chExt cx="2276139" cy="129295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1596" y="527572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581" y="5091880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386" y="542427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8657" y="5113767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502" y="5452617"/>
                <a:ext cx="879078" cy="932219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978" y="1479198"/>
              <a:ext cx="2596928" cy="3123586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7152081" y="3165107"/>
            <a:ext cx="1380130" cy="1660021"/>
            <a:chOff x="4899978" y="1479198"/>
            <a:chExt cx="2596928" cy="3123586"/>
          </a:xfrm>
        </p:grpSpPr>
        <p:grpSp>
          <p:nvGrpSpPr>
            <p:cNvPr id="111" name="Group 110"/>
            <p:cNvGrpSpPr/>
            <p:nvPr/>
          </p:nvGrpSpPr>
          <p:grpSpPr>
            <a:xfrm>
              <a:off x="5062255" y="2873308"/>
              <a:ext cx="2276139" cy="1292956"/>
              <a:chOff x="1941596" y="5091880"/>
              <a:chExt cx="2276139" cy="1292956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1596" y="527572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581" y="5091880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386" y="542427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8657" y="5113767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502" y="5452617"/>
                <a:ext cx="879078" cy="932219"/>
              </a:xfrm>
              <a:prstGeom prst="rect">
                <a:avLst/>
              </a:prstGeom>
            </p:spPr>
          </p:pic>
        </p:grp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978" y="1479198"/>
              <a:ext cx="2596928" cy="3123586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8243670" y="1782045"/>
            <a:ext cx="1380130" cy="1660021"/>
            <a:chOff x="4899978" y="1479198"/>
            <a:chExt cx="2596928" cy="3123586"/>
          </a:xfrm>
        </p:grpSpPr>
        <p:grpSp>
          <p:nvGrpSpPr>
            <p:cNvPr id="119" name="Group 118"/>
            <p:cNvGrpSpPr/>
            <p:nvPr/>
          </p:nvGrpSpPr>
          <p:grpSpPr>
            <a:xfrm>
              <a:off x="5062255" y="2873308"/>
              <a:ext cx="2276139" cy="1292956"/>
              <a:chOff x="1941596" y="5091880"/>
              <a:chExt cx="2276139" cy="1292956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1596" y="527572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581" y="5091880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386" y="542427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8657" y="5113767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502" y="5452617"/>
                <a:ext cx="879078" cy="932219"/>
              </a:xfrm>
              <a:prstGeom prst="rect">
                <a:avLst/>
              </a:prstGeom>
            </p:spPr>
          </p:pic>
        </p:grp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978" y="1479198"/>
              <a:ext cx="2596928" cy="3123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03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/>
          <a:stretch/>
        </p:blipFill>
        <p:spPr>
          <a:xfrm>
            <a:off x="2279650" y="1479200"/>
            <a:ext cx="7632700" cy="461362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668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39570" y="697113"/>
            <a:ext cx="13128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5850112" y="498831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5855155" y="5525670"/>
            <a:ext cx="1521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is 30p.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6266029" y="498702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88939" y="4985870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111849" y="4984712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0" name="Rectangle 9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534759" y="4983554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6" name="Rectangle 105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957669" y="4982396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12" name="Rectangle 11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14" y="2073084"/>
            <a:ext cx="704572" cy="70422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58" y="2073084"/>
            <a:ext cx="704572" cy="704227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02" y="2073084"/>
            <a:ext cx="704572" cy="70422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46" y="2073084"/>
            <a:ext cx="704572" cy="704227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1" y="2964037"/>
            <a:ext cx="704572" cy="704227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25" y="2964037"/>
            <a:ext cx="704572" cy="704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9"/>
          <a:stretch/>
        </p:blipFill>
        <p:spPr>
          <a:xfrm>
            <a:off x="1817145" y="2221906"/>
            <a:ext cx="2128913" cy="463609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33966" y="1547621"/>
            <a:ext cx="2495372" cy="1755155"/>
          </a:xfrm>
          <a:prstGeom prst="wedgeEllipseCallout">
            <a:avLst>
              <a:gd name="adj1" fmla="val -32134"/>
              <a:gd name="adj2" fmla="val 60552"/>
            </a:avLst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much money is there?</a:t>
            </a:r>
          </a:p>
        </p:txBody>
      </p:sp>
    </p:spTree>
    <p:extLst>
      <p:ext uri="{BB962C8B-B14F-4D97-AF65-F5344CB8AC3E}">
        <p14:creationId xmlns:p14="http://schemas.microsoft.com/office/powerpoint/2010/main" val="4565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/>
          <a:stretch/>
        </p:blipFill>
        <p:spPr>
          <a:xfrm>
            <a:off x="2279650" y="1479200"/>
            <a:ext cx="7632700" cy="4615112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668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39570" y="697113"/>
            <a:ext cx="13128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5850112" y="498831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5855154" y="5525670"/>
            <a:ext cx="207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are 40 toes.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6266029" y="498702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88939" y="4985870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111849" y="4984712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0" name="Rectangle 9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534759" y="4983554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6" name="Rectangle 105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957669" y="4982396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12" name="Rectangle 11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391677" y="4982395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52" name="Rectangle 5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01019" y="4982394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58" name="Rectangle 5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61" y="1812786"/>
            <a:ext cx="971276" cy="81572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54" y="1966997"/>
            <a:ext cx="971276" cy="81572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63" y="1979991"/>
            <a:ext cx="971276" cy="8157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55" y="3060598"/>
            <a:ext cx="971276" cy="81572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97" y="3261368"/>
            <a:ext cx="971276" cy="81572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21" y="3341204"/>
            <a:ext cx="971276" cy="81572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87" y="2089666"/>
            <a:ext cx="971276" cy="81572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47" y="3526872"/>
            <a:ext cx="971276" cy="815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5" b="28488"/>
          <a:stretch/>
        </p:blipFill>
        <p:spPr>
          <a:xfrm>
            <a:off x="1524000" y="2307364"/>
            <a:ext cx="2329606" cy="455063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33966" y="1547621"/>
            <a:ext cx="2495372" cy="1755155"/>
          </a:xfrm>
          <a:prstGeom prst="wedgeEllipseCallout">
            <a:avLst>
              <a:gd name="adj1" fmla="val -32134"/>
              <a:gd name="adj2" fmla="val 60552"/>
            </a:avLst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toes are there?</a:t>
            </a:r>
          </a:p>
        </p:txBody>
      </p:sp>
    </p:spTree>
    <p:extLst>
      <p:ext uri="{BB962C8B-B14F-4D97-AF65-F5344CB8AC3E}">
        <p14:creationId xmlns:p14="http://schemas.microsoft.com/office/powerpoint/2010/main" val="36671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</TotalTime>
  <Words>148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Twinkl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Jarvis</dc:creator>
  <cp:lastModifiedBy>Peter Jarvis</cp:lastModifiedBy>
  <cp:revision>2</cp:revision>
  <dcterms:created xsi:type="dcterms:W3CDTF">2020-04-29T20:58:45Z</dcterms:created>
  <dcterms:modified xsi:type="dcterms:W3CDTF">2020-04-29T21:15:24Z</dcterms:modified>
</cp:coreProperties>
</file>