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6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0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9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1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55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92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8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65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9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9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CDF0F-C1C3-4C12-964A-751204769708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5303-9B5E-4BDD-BBD5-CC12AAD1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87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Phonics 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2 - Tuesday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 we are going to revise the grapheme ‘ay’ and also look at a new grapheme ‘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as in found.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3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4926" y="1227909"/>
            <a:ext cx="89349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yourself reading the following words</a:t>
            </a:r>
          </a:p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</a:t>
            </a:r>
          </a:p>
          <a:p>
            <a:pPr algn="ctr"/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stray</a:t>
            </a:r>
          </a:p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</a:t>
            </a:r>
          </a:p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</a:t>
            </a:r>
          </a:p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</a:t>
            </a:r>
          </a:p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</a:t>
            </a:r>
          </a:p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</a:t>
            </a:r>
          </a:p>
          <a:p>
            <a:pPr algn="ctr"/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clay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</a:t>
            </a:r>
          </a:p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stray</a:t>
            </a:r>
          </a:p>
          <a:p>
            <a:pPr algn="ctr"/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Glay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Challenge: Can you beat your time by having another go?</a:t>
            </a:r>
            <a:endParaRPr lang="en-GB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4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063" y="1018903"/>
            <a:ext cx="794221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 the phoneme ‘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(f</a:t>
            </a:r>
            <a:r>
              <a:rPr lang="en-GB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nd) and write it in the air.</a:t>
            </a:r>
          </a:p>
          <a:p>
            <a:pPr algn="ctr"/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following words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loud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ound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bout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prout</a:t>
            </a:r>
          </a:p>
          <a:p>
            <a:pPr algn="ctr"/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lout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trout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ound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aglound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you find the alien words?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5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4297" y="862149"/>
            <a:ext cx="966651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following sentences.</a:t>
            </a:r>
          </a:p>
          <a:p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  <a:p>
            <a:r>
              <a:rPr lang="en-GB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you see clouds in the mountains?</a:t>
            </a:r>
          </a:p>
          <a:p>
            <a:endParaRPr lang="en-GB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a sprout be proud?</a:t>
            </a:r>
          </a:p>
          <a:p>
            <a:endParaRPr lang="en-GB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loudest sound around?</a:t>
            </a:r>
            <a:endParaRPr lang="en-GB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74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0423" y="796834"/>
            <a:ext cx="9692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you find your own words with the grapheme ‘</a:t>
            </a:r>
            <a:r>
              <a:rPr lang="en-GB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</a:t>
            </a:r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’.</a:t>
            </a:r>
          </a:p>
          <a:p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or say sentences you can make with your words?</a:t>
            </a:r>
          </a:p>
          <a:p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Challenge: Can you write or say four sentences?</a:t>
            </a:r>
          </a:p>
        </p:txBody>
      </p:sp>
    </p:spTree>
    <p:extLst>
      <p:ext uri="{BB962C8B-B14F-4D97-AF65-F5344CB8AC3E}">
        <p14:creationId xmlns:p14="http://schemas.microsoft.com/office/powerpoint/2010/main" val="31409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151</Words>
  <Application>Microsoft Macintosh PowerPoint</Application>
  <PresentationFormat>Custom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Daily Phonics  Day 2 - Tuesday</vt:lpstr>
      <vt:lpstr>PowerPoint Presentation</vt:lpstr>
      <vt:lpstr>PowerPoint Presentation</vt:lpstr>
      <vt:lpstr>PowerPoint Presentation</vt:lpstr>
      <vt:lpstr>PowerPoint Presentation</vt:lpstr>
    </vt:vector>
  </TitlesOfParts>
  <Company>Warwickshire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Phonics  Day 2 - Tuesday</dc:title>
  <dc:creator>Michelle Smith</dc:creator>
  <cp:lastModifiedBy>Jo Green</cp:lastModifiedBy>
  <cp:revision>2</cp:revision>
  <dcterms:created xsi:type="dcterms:W3CDTF">2020-04-23T11:18:40Z</dcterms:created>
  <dcterms:modified xsi:type="dcterms:W3CDTF">2020-04-26T13:45:42Z</dcterms:modified>
</cp:coreProperties>
</file>